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5" r:id="rId4"/>
    <p:sldId id="264" r:id="rId5"/>
    <p:sldId id="26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F21AC-EF6F-4B6D-A16C-6CCFD13B0E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8017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8FB06-ECF7-4236-8808-FE2F3A2826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23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09CA4-FD8C-48BD-805E-7F8A57ABE4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325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09906-CA92-4969-9CBB-0D568E265D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9843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3E1DB-2831-41AB-B028-2F5781E25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273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EA01A-94F6-403D-BA07-E19FA067E5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4964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49712-0D45-445D-8B51-1D99992671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1461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B35E2-35E8-47B0-9864-18B97F9687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942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268E9-FA3D-4DD3-9EFB-5EA8A80037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1728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4AF01-1642-4704-8E42-183A1AA3DC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6101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66849-CCD8-418D-A3B7-1AB9B4AC43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51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9613AA-5B60-4B0D-AA5B-F429E281D5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4582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 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>
                <a:solidFill>
                  <a:schemeClr val="folHlink"/>
                </a:solidFill>
              </a:rPr>
              <a:t>el </a:t>
            </a:r>
            <a:r>
              <a:rPr lang="en-US" altLang="en-US" sz="4000" smtClean="0">
                <a:solidFill>
                  <a:schemeClr val="folHlink"/>
                </a:solidFill>
              </a:rPr>
              <a:t>10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>
                <a:solidFill>
                  <a:schemeClr val="folHlink"/>
                </a:solidFill>
              </a:rPr>
              <a:t>enero</a:t>
            </a:r>
            <a:r>
              <a:rPr lang="en-US" altLang="en-US" sz="4000" dirty="0">
                <a:solidFill>
                  <a:schemeClr val="folHlink"/>
                </a:solidFill>
              </a:rPr>
              <a:t> 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10600" cy="52578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300" dirty="0" smtClean="0">
                <a:solidFill>
                  <a:srgbClr val="FF0000"/>
                </a:solidFill>
              </a:rPr>
              <a:t>39: </a:t>
            </a:r>
            <a:r>
              <a:rPr lang="es-ES_tradnl" altLang="en-US" sz="2300" dirty="0"/>
              <a:t>Como terminamos la practica para el EXAMEN CAPITULO 3 de MAÑANA?</a:t>
            </a:r>
            <a:endParaRPr lang="es-ES_tradnl" altLang="en-US" sz="2300" dirty="0">
              <a:solidFill>
                <a:srgbClr val="FF0000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 smtClean="0">
                <a:solidFill>
                  <a:srgbClr val="FF0000"/>
                </a:solidFill>
              </a:rPr>
              <a:t>Actividades: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 smtClean="0">
                <a:solidFill>
                  <a:srgbClr val="FF0000"/>
                </a:solidFill>
              </a:rPr>
              <a:t>I-</a:t>
            </a:r>
            <a:r>
              <a:rPr lang="es-ES_tradnl" altLang="en-US" sz="2300" dirty="0" smtClean="0"/>
              <a:t> </a:t>
            </a:r>
            <a:r>
              <a:rPr lang="es-ES_tradnl" altLang="en-US" sz="2300" dirty="0" err="1"/>
              <a:t>Copy</a:t>
            </a:r>
            <a:r>
              <a:rPr lang="es-ES_tradnl" altLang="en-US" sz="2300" dirty="0"/>
              <a:t> and </a:t>
            </a:r>
            <a:r>
              <a:rPr lang="es-ES_tradnl" altLang="en-US" sz="2300" dirty="0" err="1"/>
              <a:t>choose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the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correct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word</a:t>
            </a:r>
            <a:r>
              <a:rPr lang="es-ES_tradnl" altLang="en-US" sz="2300" dirty="0"/>
              <a:t> to complete </a:t>
            </a:r>
            <a:r>
              <a:rPr lang="es-ES_tradnl" altLang="en-US" sz="2300" dirty="0" err="1"/>
              <a:t>each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sentence</a:t>
            </a:r>
            <a:r>
              <a:rPr lang="es-ES_tradnl" altLang="en-US" sz="2300" dirty="0"/>
              <a:t>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1.  El muchacho va a la tienda porque________ un cuaderno.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lleva		b. necesita		c. da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2.  El empleado _________ en la tienda.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compra	b. paga		c. trabaja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3.  Después de las clases el muchacho compra un cuaderno y __________ 4 dólares.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paga		b. compra		c. lleva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4.  Luisa y Martín ___________ correos electrónicos a sus amigos.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escuchan	b. envían		c. navegan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5.  Jorge __________ música en su MP3.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escucha	b. cuesta		c. contesta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4800" y="304800"/>
            <a:ext cx="86106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II- </a:t>
            </a:r>
            <a:r>
              <a:rPr lang="es-ES_tradnl" altLang="en-US" kern="0" smtClean="0"/>
              <a:t>Copy and complete with the correct form of the indicated verb.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Nosotros ________ un DVD en la clase de español. (Mirar)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José _______ la red en su computadora. (navegar)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¿_________ ustedes CDs? (escuchar)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Yo __________ un cuaderno. (necesitar)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Ellos _________los materiales escolares, (comprar)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que _____________. (necesitar)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Nosotros _________ en la caja. (pagar)</a:t>
            </a:r>
            <a:endParaRPr lang="es-ES_tradnl" altLang="en-US" kern="0"/>
          </a:p>
        </p:txBody>
      </p:sp>
    </p:spTree>
    <p:extLst>
      <p:ext uri="{BB962C8B-B14F-4D97-AF65-F5344CB8AC3E}">
        <p14:creationId xmlns:p14="http://schemas.microsoft.com/office/powerpoint/2010/main" val="4272134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4800" y="304800"/>
            <a:ext cx="8610600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III-</a:t>
            </a:r>
            <a:r>
              <a:rPr lang="es-ES_tradnl" altLang="en-US" sz="2800" kern="0" smtClean="0"/>
              <a:t>Copy and write if the statement is TRUE or FALSE. If false, rewrite and make it true.</a:t>
            </a:r>
            <a:endParaRPr lang="es-ES_tradnl" altLang="en-US" sz="2800" b="1" kern="0" smtClean="0"/>
          </a:p>
          <a:p>
            <a:pPr marL="609600" indent="-609600">
              <a:buFontTx/>
              <a:buAutoNum type="arabicPeriod"/>
            </a:pPr>
            <a:endParaRPr lang="es-ES_tradnl" altLang="en-US" sz="2800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En Latinoamérica y en España un colegio es una universidad como aquí en Estados Unidos.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En Latinoamérica, los alumnos llevan uniforme a la escuela.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La mayoría de los alumnos van a una escuela privada en Latinoamérica.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En Estados Unidos, las escuelas publicas no son mixtas. Los muchachos van a una escuela y las muchachas van a otra escuela. 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511336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304800"/>
            <a:ext cx="8686800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IV- </a:t>
            </a:r>
            <a:r>
              <a:rPr lang="es-ES_tradnl" altLang="en-US" sz="2800" kern="0" smtClean="0"/>
              <a:t>Copy and respond: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What does the Spanish word “a” mean in English?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What does the Spanish word “de” mean in English?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What are the Spanish “definite articles”?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kern="0" smtClean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V- </a:t>
            </a:r>
            <a:r>
              <a:rPr lang="es-ES_tradnl" altLang="en-US" sz="2800" kern="0" smtClean="0"/>
              <a:t> Copy and complete with the correct form of </a:t>
            </a:r>
            <a:r>
              <a:rPr lang="es-ES_tradnl" altLang="en-US" sz="2800" b="1" kern="0" smtClean="0"/>
              <a:t>a</a:t>
            </a:r>
            <a:r>
              <a:rPr lang="es-ES_tradnl" altLang="en-US" sz="2800" kern="0" smtClean="0"/>
              <a:t> or </a:t>
            </a:r>
            <a:r>
              <a:rPr lang="es-ES_tradnl" altLang="en-US" sz="2800" b="1" kern="0" smtClean="0"/>
              <a:t>de</a:t>
            </a:r>
            <a:r>
              <a:rPr lang="es-ES_tradnl" altLang="en-US" sz="2800" kern="0" smtClean="0"/>
              <a:t> + </a:t>
            </a:r>
            <a:r>
              <a:rPr lang="es-ES_tradnl" altLang="en-US" sz="2800" b="1" kern="0" smtClean="0"/>
              <a:t>definate article.</a:t>
            </a:r>
            <a:endParaRPr lang="es-ES_tradnl" altLang="en-US" sz="2800" kern="0" smtClean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kern="0" smtClean="0"/>
              <a:t>1.  El garaje esta delante _______ casa.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kern="0" smtClean="0"/>
              <a:t>2. – 3.  Vamos _____ laboratorio y después ______ clases jugamos futbol en le parque.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kern="0" smtClean="0"/>
              <a:t>4. – 5. Es el bolígrafo _________ profesor y la pluma es _______ profesora.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1683176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Tarea # 39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93837"/>
            <a:ext cx="9144000" cy="4525963"/>
          </a:xfrm>
        </p:spPr>
        <p:txBody>
          <a:bodyPr/>
          <a:lstStyle/>
          <a:p>
            <a:r>
              <a:rPr lang="en-US" smtClean="0"/>
              <a:t>EXAMEN CAPITULO 3: TOMORROW!!!</a:t>
            </a:r>
          </a:p>
          <a:p>
            <a:pPr lvl="1"/>
            <a:r>
              <a:rPr lang="en-US" smtClean="0"/>
              <a:t>Study:</a:t>
            </a:r>
          </a:p>
          <a:p>
            <a:pPr lvl="2"/>
            <a:r>
              <a:rPr lang="en-US" smtClean="0"/>
              <a:t>School vocabulary</a:t>
            </a:r>
          </a:p>
          <a:p>
            <a:pPr lvl="2"/>
            <a:r>
              <a:rPr lang="en-US" smtClean="0"/>
              <a:t>-AR verbs</a:t>
            </a:r>
          </a:p>
          <a:p>
            <a:pPr lvl="2"/>
            <a:r>
              <a:rPr lang="en-US" smtClean="0"/>
              <a:t>“A” + </a:t>
            </a:r>
            <a:r>
              <a:rPr lang="en-US" i="1" smtClean="0"/>
              <a:t>definite article &amp; </a:t>
            </a:r>
            <a:r>
              <a:rPr lang="en-US" smtClean="0"/>
              <a:t>Personal ‘A’</a:t>
            </a:r>
            <a:endParaRPr lang="en-US" i="1" smtClean="0"/>
          </a:p>
          <a:p>
            <a:pPr lvl="2"/>
            <a:r>
              <a:rPr lang="en-US" smtClean="0"/>
              <a:t>“De” + </a:t>
            </a:r>
            <a:r>
              <a:rPr lang="en-US" i="1" smtClean="0"/>
              <a:t>definite article</a:t>
            </a:r>
          </a:p>
          <a:p>
            <a:pPr lvl="1"/>
            <a:r>
              <a:rPr lang="en-US" smtClean="0"/>
              <a:t>Readings:</a:t>
            </a:r>
          </a:p>
          <a:p>
            <a:pPr lvl="2"/>
            <a:r>
              <a:rPr lang="en-US" smtClean="0"/>
              <a:t>Escuelas Aqui y en Lationoamerica</a:t>
            </a:r>
          </a:p>
          <a:p>
            <a:pPr lvl="2"/>
            <a:r>
              <a:rPr lang="en-US" smtClean="0"/>
              <a:t>¿Quiénes trabajan?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95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358</Words>
  <Application>Microsoft Office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 Clase 801 La fecha es el 10 de enero del 2014</vt:lpstr>
      <vt:lpstr>PowerPoint Presentation</vt:lpstr>
      <vt:lpstr>PowerPoint Presentation</vt:lpstr>
      <vt:lpstr>PowerPoint Presentation</vt:lpstr>
      <vt:lpstr>Tarea # 39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10N La fecha es el 30 de enero del 2013</dc:title>
  <dc:creator>Helen Zumaeta</dc:creator>
  <cp:lastModifiedBy>Helen Zumaeta</cp:lastModifiedBy>
  <cp:revision>13</cp:revision>
  <dcterms:created xsi:type="dcterms:W3CDTF">2013-01-29T15:51:23Z</dcterms:created>
  <dcterms:modified xsi:type="dcterms:W3CDTF">2014-01-10T20:43:49Z</dcterms:modified>
</cp:coreProperties>
</file>